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4"/>
  </p:notesMasterIdLst>
  <p:handoutMasterIdLst>
    <p:handoutMasterId r:id="rId15"/>
  </p:handoutMasterIdLst>
  <p:sldIdLst>
    <p:sldId id="256" r:id="rId5"/>
    <p:sldId id="259" r:id="rId6"/>
    <p:sldId id="257" r:id="rId7"/>
    <p:sldId id="269" r:id="rId8"/>
    <p:sldId id="266" r:id="rId9"/>
    <p:sldId id="270" r:id="rId10"/>
    <p:sldId id="264" r:id="rId11"/>
    <p:sldId id="260"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598" autoAdjust="0"/>
  </p:normalViewPr>
  <p:slideViewPr>
    <p:cSldViewPr snapToGrid="0" showGuides="1">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10/7/2023</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10/7/2023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321383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425282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14570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95374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401145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66191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448056" y="704088"/>
            <a:ext cx="11265407" cy="1499616"/>
          </a:xfrm>
        </p:spPr>
        <p:txBody>
          <a:bodyPr>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448059" y="2495445"/>
            <a:ext cx="11265404" cy="468233"/>
          </a:xfrm>
        </p:spPr>
        <p:txBody>
          <a:bodyPr>
            <a:noAutofit/>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6" y="3081528"/>
            <a:ext cx="11265408" cy="3310128"/>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57200" y="619760"/>
            <a:ext cx="11277600" cy="1098230"/>
          </a:xfrm>
        </p:spPr>
        <p:txBody>
          <a:bodyPr>
            <a:noAutofit/>
          </a:bodyPr>
          <a:lstStyle>
            <a:lvl1pPr>
              <a:defRPr/>
            </a:lvl1pPr>
          </a:lstStyle>
          <a:p>
            <a:r>
              <a:rPr lang="en-US" dirty="0"/>
              <a:t>Click to add title</a:t>
            </a:r>
          </a:p>
        </p:txBody>
      </p:sp>
      <p:sp>
        <p:nvSpPr>
          <p:cNvPr id="3" name="Text Placeholder 2"/>
          <p:cNvSpPr>
            <a:spLocks noGrp="1"/>
          </p:cNvSpPr>
          <p:nvPr>
            <p:ph type="body" idx="1" hasCustomPrompt="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p:cNvSpPr>
            <a:spLocks noGrp="1"/>
          </p:cNvSpPr>
          <p:nvPr>
            <p:ph sz="half" idx="2" hasCustomPrompt="1"/>
          </p:nvPr>
        </p:nvSpPr>
        <p:spPr>
          <a:xfrm>
            <a:off x="581194" y="2926052"/>
            <a:ext cx="3200400"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6" name="Content Placeholder 5"/>
          <p:cNvSpPr>
            <a:spLocks noGrp="1"/>
          </p:cNvSpPr>
          <p:nvPr>
            <p:ph sz="quarter" idx="4" hasCustomPrompt="1"/>
          </p:nvPr>
        </p:nvSpPr>
        <p:spPr>
          <a:xfrm>
            <a:off x="4412341" y="2926051"/>
            <a:ext cx="3200400" cy="2934999"/>
          </a:xfrm>
        </p:spPr>
        <p:txBody>
          <a:bodyPr anchor="t">
            <a:normAutofit/>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anchor="t">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457200" y="6423914"/>
            <a:ext cx="7041202" cy="365125"/>
          </a:xfrm>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446534" y="3956051"/>
            <a:ext cx="3703320" cy="1902748"/>
          </a:xfrm>
        </p:spPr>
        <p:txBody>
          <a:bodyPr bIns="45720" anchor="ctr" anchorCtr="0">
            <a:noAutofit/>
          </a:bodyP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hasCustomPrompt="1"/>
          </p:nvPr>
        </p:nvSpPr>
        <p:spPr>
          <a:xfrm>
            <a:off x="448056" y="768096"/>
            <a:ext cx="2578608" cy="2816352"/>
          </a:xfrm>
          <a:solidFill>
            <a:schemeClr val="accent2"/>
          </a:solidFill>
        </p:spPr>
        <p:txBody>
          <a:bodyPr anchor="t">
            <a:normAutofit/>
          </a:bodyPr>
          <a:lstStyle>
            <a:lvl1pPr marL="0" indent="0" algn="ctr">
              <a:buNone/>
              <a:defRPr sz="1600"/>
            </a:lvl1pPr>
          </a:lstStyle>
          <a:p>
            <a:r>
              <a:rPr lang="en-US" dirty="0"/>
              <a:t>Click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hasCustomPrompt="1"/>
          </p:nvPr>
        </p:nvSpPr>
        <p:spPr>
          <a:xfrm>
            <a:off x="3352800"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hasCustomPrompt="1"/>
          </p:nvPr>
        </p:nvSpPr>
        <p:spPr>
          <a:xfrm>
            <a:off x="6257544"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hasCustomPrompt="1"/>
          </p:nvPr>
        </p:nvSpPr>
        <p:spPr>
          <a:xfrm>
            <a:off x="9162288"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hasCustomPrompt="1"/>
          </p:nvPr>
        </p:nvSpPr>
        <p:spPr>
          <a:xfrm>
            <a:off x="4520392" y="3956050"/>
            <a:ext cx="7225075" cy="1902749"/>
          </a:xfrm>
        </p:spPr>
        <p:txBody>
          <a:bodyPr anchor="ctr" anchorCtr="0">
            <a:normAutofit/>
          </a:bodyPr>
          <a:lstStyle>
            <a:lvl1pPr marL="0" indent="0">
              <a:buNone/>
              <a:defRPr/>
            </a:lvl1pPr>
          </a:lstStyle>
          <a:p>
            <a:r>
              <a:rPr lang="en-US" dirty="0"/>
              <a:t>Click to add object</a:t>
            </a:r>
          </a:p>
        </p:txBody>
      </p:sp>
      <p:sp>
        <p:nvSpPr>
          <p:cNvPr id="3" name="Footer Placeholder 2"/>
          <p:cNvSpPr>
            <a:spLocks noGrp="1"/>
          </p:cNvSpPr>
          <p:nvPr>
            <p:ph type="ftr" sz="quarter" idx="11"/>
          </p:nvPr>
        </p:nvSpPr>
        <p:spPr>
          <a:xfrm>
            <a:off x="446534" y="6423914"/>
            <a:ext cx="7051868"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82596"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619760"/>
            <a:ext cx="3568661" cy="1721104"/>
          </a:xfrm>
        </p:spPr>
        <p:txBody>
          <a:bodyPr>
            <a:noAutofit/>
          </a:bodyPr>
          <a:lstStyle>
            <a:lvl1pPr algn="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hasCustomPrompt="1"/>
          </p:nvPr>
        </p:nvSpPr>
        <p:spPr>
          <a:xfrm>
            <a:off x="609906" y="2411984"/>
            <a:ext cx="3568661" cy="3563365"/>
          </a:xfrm>
        </p:spPr>
        <p:txBody>
          <a:bodyPr anchor="t" anchorCtr="0">
            <a:normAutofit/>
          </a:bodyPr>
          <a:lstStyle>
            <a:lvl1pPr marL="0" indent="0">
              <a:buNone/>
              <a:defRPr/>
            </a:lvl1pPr>
          </a:lstStyle>
          <a:p>
            <a:r>
              <a:rPr lang="en-US" dirty="0"/>
              <a:t>Click to add object</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hasCustomPrompt="1"/>
          </p:nvPr>
        </p:nvSpPr>
        <p:spPr>
          <a:xfrm>
            <a:off x="4657344" y="0"/>
            <a:ext cx="7534656" cy="6858000"/>
          </a:xfrm>
          <a:solidFill>
            <a:schemeClr val="accent2"/>
          </a:solidFill>
        </p:spPr>
        <p:txBody>
          <a:bodyPr anchor="t"/>
          <a:lstStyle>
            <a:lvl1pPr marL="0" indent="0" algn="ctr">
              <a:buNone/>
              <a:defRPr/>
            </a:lvl1pPr>
          </a:lstStyle>
          <a:p>
            <a:r>
              <a:rPr lang="en-US" dirty="0"/>
              <a:t>Click to add picture</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2393951"/>
            <a:ext cx="11290859" cy="2147466"/>
          </a:xfrm>
        </p:spPr>
        <p:txBody>
          <a:bodyPr anchor="b">
            <a:noAutofit/>
          </a:bodyPr>
          <a:lstStyle>
            <a:lvl1pPr algn="l">
              <a:defRPr sz="3600" b="0" cap="all">
                <a:solidFill>
                  <a:schemeClr val="tx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447816" y="4592217"/>
            <a:ext cx="11290860" cy="386183"/>
          </a:xfrm>
        </p:spPr>
        <p:txBody>
          <a:bodyPr anchor="ctr" anchorCtr="0">
            <a:no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29658"/>
            <a:ext cx="11287760" cy="988332"/>
          </a:xfrm>
        </p:spPr>
        <p:txBody>
          <a:bodyPr/>
          <a:lstStyle>
            <a:lvl1pPr>
              <a:defRPr/>
            </a:lvl1pPr>
          </a:lstStyle>
          <a:p>
            <a:r>
              <a:rPr lang="en-US" dirty="0"/>
              <a:t>Click to add title</a:t>
            </a:r>
          </a:p>
        </p:txBody>
      </p:sp>
      <p:sp>
        <p:nvSpPr>
          <p:cNvPr id="3" name="Content Placeholder 2"/>
          <p:cNvSpPr>
            <a:spLocks noGrp="1"/>
          </p:cNvSpPr>
          <p:nvPr>
            <p:ph sz="half" idx="1" hasCustomPrompt="1"/>
          </p:nvPr>
        </p:nvSpPr>
        <p:spPr>
          <a:xfrm>
            <a:off x="457200" y="2228002"/>
            <a:ext cx="5194767" cy="3633047"/>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5274" y="2228002"/>
            <a:ext cx="5194769" cy="3633047"/>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866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96240" y="6423914"/>
            <a:ext cx="7102162"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2374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767857" y="933450"/>
            <a:ext cx="3031852" cy="1722419"/>
          </a:xfrm>
        </p:spPr>
        <p:txBody>
          <a:bodyPr anchor="b">
            <a:noAutofit/>
          </a:bodyPr>
          <a:lstStyle>
            <a:lvl1pPr algn="l">
              <a:defRPr sz="2400" b="0">
                <a:solidFill>
                  <a:srgbClr val="FFFFFF"/>
                </a:solidFill>
              </a:defRPr>
            </a:lvl1pPr>
          </a:lstStyle>
          <a:p>
            <a:r>
              <a:rPr lang="en-US" dirty="0"/>
              <a:t>Click to add title</a:t>
            </a:r>
          </a:p>
        </p:txBody>
      </p:sp>
      <p:sp>
        <p:nvSpPr>
          <p:cNvPr id="4" name="Text Placeholder 3"/>
          <p:cNvSpPr>
            <a:spLocks noGrp="1"/>
          </p:cNvSpPr>
          <p:nvPr>
            <p:ph type="body" sz="half" idx="2" hasCustomPrompt="1"/>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3" name="Content Placeholder 2"/>
          <p:cNvSpPr>
            <a:spLocks noGrp="1"/>
          </p:cNvSpPr>
          <p:nvPr>
            <p:ph idx="1" hasCustomPrompt="1"/>
          </p:nvPr>
        </p:nvSpPr>
        <p:spPr>
          <a:xfrm>
            <a:off x="4900928" y="1179829"/>
            <a:ext cx="6650991" cy="4658216"/>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447817" y="6452590"/>
            <a:ext cx="7050585"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299" y="6456916"/>
            <a:ext cx="1185883"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18" y="4417598"/>
            <a:ext cx="11290858" cy="842529"/>
          </a:xfrm>
        </p:spPr>
        <p:txBody>
          <a:bodyPr anchor="b">
            <a:noAutofit/>
          </a:bodyPr>
          <a:lstStyle>
            <a:lvl1pPr algn="l">
              <a:defRPr sz="2400" b="0">
                <a:solidFill>
                  <a:schemeClr val="tx1">
                    <a:lumMod val="75000"/>
                    <a:lumOff val="25000"/>
                  </a:schemeClr>
                </a:solidFill>
              </a:defRPr>
            </a:lvl1pPr>
          </a:lstStyle>
          <a:p>
            <a:r>
              <a:rPr lang="en-US" dirty="0"/>
              <a:t>Click to add title</a:t>
            </a:r>
          </a:p>
        </p:txBody>
      </p:sp>
      <p:sp>
        <p:nvSpPr>
          <p:cNvPr id="3" name="Picture Placeholder 2"/>
          <p:cNvSpPr>
            <a:spLocks noGrp="1" noChangeAspect="1"/>
          </p:cNvSpPr>
          <p:nvPr>
            <p:ph type="pic" idx="1" hasCustomPrompt="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to add picture</a:t>
            </a:r>
          </a:p>
        </p:txBody>
      </p:sp>
      <p:sp>
        <p:nvSpPr>
          <p:cNvPr id="4" name="Text Placeholder 3"/>
          <p:cNvSpPr>
            <a:spLocks noGrp="1"/>
          </p:cNvSpPr>
          <p:nvPr>
            <p:ph type="body" sz="half" idx="2" hasCustomPrompt="1"/>
          </p:nvPr>
        </p:nvSpPr>
        <p:spPr>
          <a:xfrm>
            <a:off x="447817" y="5300767"/>
            <a:ext cx="11290859"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6" name="Footer Placeholder 5"/>
          <p:cNvSpPr>
            <a:spLocks noGrp="1"/>
          </p:cNvSpPr>
          <p:nvPr>
            <p:ph type="ftr" sz="quarter" idx="11"/>
          </p:nvPr>
        </p:nvSpPr>
        <p:spPr>
          <a:xfrm>
            <a:off x="497546" y="6423914"/>
            <a:ext cx="7081048" cy="365125"/>
          </a:xfrm>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80376"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41960" y="640080"/>
            <a:ext cx="3700270" cy="1611902"/>
          </a:xfrm>
        </p:spPr>
        <p:txBody>
          <a:bodyPr>
            <a:noAutofit/>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hasCustomPrompt="1"/>
          </p:nvPr>
        </p:nvSpPr>
        <p:spPr>
          <a:xfrm>
            <a:off x="441960" y="2464483"/>
            <a:ext cx="3700269" cy="3959431"/>
          </a:xfrm>
        </p:spPr>
        <p:txBody>
          <a:bodyPr anchor="t" anchorCtr="0"/>
          <a:lstStyle>
            <a:lvl1pPr marL="0" indent="0">
              <a:buNone/>
              <a:defRPr/>
            </a:lvl1pPr>
          </a:lstStyle>
          <a:p>
            <a:r>
              <a:rPr lang="en-US" dirty="0"/>
              <a:t>Click to add object</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hasCustomPrompt="1"/>
          </p:nvPr>
        </p:nvSpPr>
        <p:spPr>
          <a:xfrm>
            <a:off x="4242815" y="640080"/>
            <a:ext cx="3703320" cy="5751576"/>
          </a:xfrm>
          <a:solidFill>
            <a:schemeClr val="accent2"/>
          </a:solidFill>
        </p:spPr>
        <p:txBody>
          <a:bodyPr anchor="t" anchorCtr="0"/>
          <a:lstStyle>
            <a:lvl1pPr marL="0" indent="0" algn="ctr">
              <a:buNone/>
              <a:defRPr/>
            </a:lvl1pPr>
          </a:lstStyle>
          <a:p>
            <a:r>
              <a:rPr lang="en-US" dirty="0"/>
              <a:t>Click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hasCustomPrompt="1"/>
          </p:nvPr>
        </p:nvSpPr>
        <p:spPr>
          <a:xfrm>
            <a:off x="8046720" y="640080"/>
            <a:ext cx="3703320" cy="5751576"/>
          </a:xfrm>
          <a:solidFill>
            <a:schemeClr val="accent2"/>
          </a:solidFill>
        </p:spPr>
        <p:txBody>
          <a:bodyPr anchor="t" anchorCtr="0"/>
          <a:lstStyle>
            <a:lvl1pPr marL="0" indent="0" algn="ctr">
              <a:buNone/>
              <a:defRPr/>
            </a:lvl1pPr>
          </a:lstStyle>
          <a:p>
            <a:r>
              <a:rPr lang="en-US" dirty="0"/>
              <a:t>Click to add picture</a:t>
            </a:r>
          </a:p>
        </p:txBody>
      </p:sp>
      <p:sp>
        <p:nvSpPr>
          <p:cNvPr id="3" name="Footer Placeholder 2"/>
          <p:cNvSpPr>
            <a:spLocks noGrp="1"/>
          </p:cNvSpPr>
          <p:nvPr>
            <p:ph type="ftr" sz="quarter" idx="11"/>
          </p:nvPr>
        </p:nvSpPr>
        <p:spPr>
          <a:xfrm>
            <a:off x="441960" y="6423914"/>
            <a:ext cx="7056442"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917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446088" y="630937"/>
            <a:ext cx="3699784" cy="1599254"/>
          </a:xfrm>
        </p:spPr>
        <p:txBody>
          <a:bodyPr>
            <a:no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hasCustomPrompt="1"/>
          </p:nvPr>
        </p:nvSpPr>
        <p:spPr>
          <a:xfrm>
            <a:off x="446088" y="2280156"/>
            <a:ext cx="3703320" cy="4093212"/>
          </a:xfrm>
        </p:spPr>
        <p:txBody>
          <a:bodyPr anchor="t" anchorCtr="0">
            <a:normAutofit/>
          </a:bodyPr>
          <a:lstStyle>
            <a:lvl1pPr marL="0" indent="0">
              <a:buNone/>
              <a:defRPr/>
            </a:lvl1pPr>
          </a:lstStyle>
          <a:p>
            <a:r>
              <a:rPr lang="en-US" dirty="0"/>
              <a:t>Click to add object</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hasCustomPrompt="1"/>
          </p:nvPr>
        </p:nvSpPr>
        <p:spPr>
          <a:xfrm>
            <a:off x="4241800" y="630936"/>
            <a:ext cx="7504113" cy="3520440"/>
          </a:xfrm>
          <a:solidFill>
            <a:schemeClr val="accent2"/>
          </a:solidFill>
        </p:spPr>
        <p:txBody>
          <a:bodyPr anchor="t" anchorCtr="0"/>
          <a:lstStyle>
            <a:lvl1pPr marL="0" indent="0" algn="ctr">
              <a:buNone/>
              <a:defRPr/>
            </a:lvl1pPr>
          </a:lstStyle>
          <a:p>
            <a:r>
              <a:rPr lang="en-US" dirty="0"/>
              <a:t>Click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hasCustomPrompt="1"/>
          </p:nvPr>
        </p:nvSpPr>
        <p:spPr>
          <a:xfrm>
            <a:off x="4242816" y="4234252"/>
            <a:ext cx="3703320" cy="2139696"/>
          </a:xfrm>
          <a:solidFill>
            <a:schemeClr val="accent2"/>
          </a:solidFill>
        </p:spPr>
        <p:txBody>
          <a:bodyPr anchor="t" anchorCtr="0"/>
          <a:lstStyle>
            <a:lvl1pPr marL="0" indent="0" algn="ctr">
              <a:buNone/>
              <a:defRPr/>
            </a:lvl1pPr>
          </a:lstStyle>
          <a:p>
            <a:r>
              <a:rPr lang="en-US" dirty="0"/>
              <a:t>Click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hasCustomPrompt="1"/>
          </p:nvPr>
        </p:nvSpPr>
        <p:spPr>
          <a:xfrm>
            <a:off x="8046720" y="4233672"/>
            <a:ext cx="3703320" cy="2139696"/>
          </a:xfrm>
          <a:solidFill>
            <a:schemeClr val="accent2"/>
          </a:solidFill>
        </p:spPr>
        <p:txBody>
          <a:bodyPr anchor="t" anchorCtr="0"/>
          <a:lstStyle>
            <a:lvl1pPr marL="0" indent="0" algn="ctr">
              <a:buNone/>
              <a:defRPr/>
            </a:lvl1pPr>
          </a:lstStyle>
          <a:p>
            <a:r>
              <a:rPr lang="en-US" dirty="0"/>
              <a:t>Click to add picture</a:t>
            </a:r>
          </a:p>
        </p:txBody>
      </p:sp>
      <p:sp>
        <p:nvSpPr>
          <p:cNvPr id="3" name="Footer Placeholder 2"/>
          <p:cNvSpPr>
            <a:spLocks noGrp="1"/>
          </p:cNvSpPr>
          <p:nvPr>
            <p:ph type="ftr" sz="quarter" idx="11"/>
          </p:nvPr>
        </p:nvSpPr>
        <p:spPr>
          <a:xfrm>
            <a:off x="446088" y="6423914"/>
            <a:ext cx="7052314"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876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449580" y="4322102"/>
            <a:ext cx="11292839" cy="1153609"/>
          </a:xfrm>
        </p:spPr>
        <p:txBody>
          <a:bodyPr>
            <a:noAutofit/>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449583" y="5475712"/>
            <a:ext cx="11292836" cy="590321"/>
          </a:xfrm>
        </p:spPr>
        <p:txBody>
          <a:bodyPr>
            <a:noAutofit/>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hasCustomPrompt="1"/>
          </p:nvPr>
        </p:nvSpPr>
        <p:spPr>
          <a:xfrm>
            <a:off x="449580" y="603504"/>
            <a:ext cx="11292840" cy="3557016"/>
          </a:xfrm>
          <a:solidFill>
            <a:schemeClr val="accent2"/>
          </a:solidFill>
        </p:spPr>
        <p:txBody>
          <a:bodyPr anchor="t"/>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406" y="629920"/>
            <a:ext cx="11282394" cy="1089152"/>
          </a:xfrm>
        </p:spPr>
        <p:txBody>
          <a:bodyPr>
            <a:noAutofit/>
          </a:bodyPr>
          <a:lstStyle>
            <a:lvl1pPr>
              <a:defRPr/>
            </a:lvl1pPr>
          </a:lstStyle>
          <a:p>
            <a:r>
              <a:rPr lang="en-US" dirty="0"/>
              <a:t>Click to add title</a:t>
            </a:r>
          </a:p>
        </p:txBody>
      </p:sp>
      <p:sp>
        <p:nvSpPr>
          <p:cNvPr id="3" name="Content Placeholder 2"/>
          <p:cNvSpPr>
            <a:spLocks noGrp="1"/>
          </p:cNvSpPr>
          <p:nvPr>
            <p:ph idx="1" hasCustomPrompt="1"/>
          </p:nvPr>
        </p:nvSpPr>
        <p:spPr>
          <a:xfrm>
            <a:off x="550607" y="2262208"/>
            <a:ext cx="11090787" cy="3634486"/>
          </a:xfrm>
        </p:spPr>
        <p:txBody>
          <a:bodyPr anchor="t" anchorCtr="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a:off x="452406" y="6423914"/>
            <a:ext cx="7045996"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 y="579120"/>
            <a:ext cx="11297920" cy="1139952"/>
          </a:xfrm>
        </p:spPr>
        <p:txBody>
          <a:bodyPr>
            <a:noAutofit/>
          </a:bodyPr>
          <a:lstStyle>
            <a:lvl1pPr>
              <a:defRPr/>
            </a:lvl1pPr>
          </a:lstStyle>
          <a:p>
            <a:r>
              <a:rPr lang="en-US" dirty="0"/>
              <a:t>Click to add title</a:t>
            </a:r>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hasCustomPrompt="1"/>
          </p:nvPr>
        </p:nvSpPr>
        <p:spPr>
          <a:xfrm>
            <a:off x="588612"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hasCustomPrompt="1"/>
          </p:nvPr>
        </p:nvSpPr>
        <p:spPr>
          <a:xfrm>
            <a:off x="3413623"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hasCustomPrompt="1"/>
          </p:nvPr>
        </p:nvSpPr>
        <p:spPr>
          <a:xfrm>
            <a:off x="6224179"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hasCustomPrompt="1"/>
          </p:nvPr>
        </p:nvSpPr>
        <p:spPr>
          <a:xfrm>
            <a:off x="9028350" y="2801105"/>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a:off x="447040" y="6423914"/>
            <a:ext cx="7051362"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a:xfrm>
            <a:off x="10558300" y="6423914"/>
            <a:ext cx="11866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448057" y="625033"/>
            <a:ext cx="11292838" cy="1824111"/>
          </a:xfrm>
        </p:spPr>
        <p:txBody>
          <a:bodyPr>
            <a:noAutofit/>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448056" y="2495445"/>
            <a:ext cx="11292840" cy="468233"/>
          </a:xfrm>
        </p:spPr>
        <p:txBody>
          <a:bodyPr>
            <a:noAutofit/>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hasCustomPrompt="1"/>
          </p:nvPr>
        </p:nvSpPr>
        <p:spPr>
          <a:xfrm>
            <a:off x="448056" y="3081528"/>
            <a:ext cx="5486400" cy="3310128"/>
          </a:xfrm>
          <a:solidFill>
            <a:schemeClr val="accent2"/>
          </a:solidFill>
        </p:spPr>
        <p:txBody>
          <a:bodyPr anchor="t"/>
          <a:lstStyle>
            <a:lvl1pPr marL="0" indent="0" algn="ctr">
              <a:buNone/>
              <a:defRPr/>
            </a:lvl1pPr>
          </a:lstStyle>
          <a:p>
            <a:r>
              <a:rPr lang="en-US" dirty="0"/>
              <a:t>Click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hasCustomPrompt="1"/>
          </p:nvPr>
        </p:nvSpPr>
        <p:spPr>
          <a:xfrm>
            <a:off x="6254496" y="3081528"/>
            <a:ext cx="5486400" cy="3310128"/>
          </a:xfrm>
          <a:solidFill>
            <a:schemeClr val="accent2"/>
          </a:solidFill>
        </p:spPr>
        <p:txBody>
          <a:bodyPr anchor="t"/>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3" name="Footer Placeholder 2"/>
          <p:cNvSpPr>
            <a:spLocks noGrp="1"/>
          </p:cNvSpPr>
          <p:nvPr>
            <p:ph type="ftr" sz="quarter" idx="11"/>
          </p:nvPr>
        </p:nvSpPr>
        <p:spPr>
          <a:xfrm>
            <a:off x="448056" y="6423914"/>
            <a:ext cx="7050346"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299" y="6423914"/>
            <a:ext cx="1182595"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36880" y="629920"/>
            <a:ext cx="11297920" cy="1088070"/>
          </a:xfrm>
        </p:spPr>
        <p:txBody>
          <a:bodyPr>
            <a:noAutofit/>
          </a:bodyPr>
          <a:lstStyle>
            <a:lvl1pPr>
              <a:defRPr/>
            </a:lvl1pPr>
          </a:lstStyle>
          <a:p>
            <a:r>
              <a:rPr lang="en-US" dirty="0"/>
              <a:t>Click to add title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hasCustomPrompt="1"/>
          </p:nvPr>
        </p:nvSpPr>
        <p:spPr>
          <a:xfrm>
            <a:off x="576263" y="2290762"/>
            <a:ext cx="2286000" cy="2514600"/>
          </a:xfrm>
          <a:solidFill>
            <a:schemeClr val="accent2"/>
          </a:solidFill>
        </p:spPr>
        <p:txBody>
          <a:bodyPr anchor="t">
            <a:normAutofit/>
          </a:bodyPr>
          <a:lstStyle>
            <a:lvl1pPr marL="0" indent="0" algn="ctr">
              <a:buNone/>
              <a:defRPr sz="1400"/>
            </a:lvl1pPr>
          </a:lstStyle>
          <a:p>
            <a:r>
              <a:rPr lang="en-US" dirty="0"/>
              <a:t>Click to add SmartArt</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hasCustomPrompt="1"/>
          </p:nvPr>
        </p:nvSpPr>
        <p:spPr>
          <a:xfrm>
            <a:off x="3486759" y="2290762"/>
            <a:ext cx="2286000" cy="2514600"/>
          </a:xfrm>
          <a:solidFill>
            <a:schemeClr val="accent2"/>
          </a:solidFill>
        </p:spPr>
        <p:txBody>
          <a:bodyPr anchor="t">
            <a:normAutofit/>
          </a:bodyPr>
          <a:lstStyle>
            <a:lvl1pPr marL="0" indent="0" algn="ctr">
              <a:buNone/>
              <a:defRPr sz="1400"/>
            </a:lvl1pPr>
          </a:lstStyle>
          <a:p>
            <a:r>
              <a:rPr lang="en-US" dirty="0"/>
              <a:t>Click to add SmartArt</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hasCustomPrompt="1"/>
          </p:nvPr>
        </p:nvSpPr>
        <p:spPr>
          <a:xfrm>
            <a:off x="6397255" y="2290762"/>
            <a:ext cx="2286000" cy="2514600"/>
          </a:xfrm>
          <a:solidFill>
            <a:schemeClr val="accent2"/>
          </a:solidFill>
        </p:spPr>
        <p:txBody>
          <a:bodyPr anchor="t">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SmartArt</a:t>
            </a:r>
          </a:p>
          <a:p>
            <a:endParaRPr lang="en-US" dirty="0"/>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hasCustomPrompt="1"/>
          </p:nvPr>
        </p:nvSpPr>
        <p:spPr>
          <a:xfrm>
            <a:off x="9307750" y="2290762"/>
            <a:ext cx="2286000" cy="2514600"/>
          </a:xfrm>
          <a:solidFill>
            <a:schemeClr val="accent2"/>
          </a:solidFill>
        </p:spPr>
        <p:txBody>
          <a:bodyPr anchor="t">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SmartArt</a:t>
            </a:r>
          </a:p>
          <a:p>
            <a:endParaRPr lang="en-US" dirty="0"/>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4" name="Footer Placeholder 3"/>
          <p:cNvSpPr>
            <a:spLocks noGrp="1"/>
          </p:cNvSpPr>
          <p:nvPr>
            <p:ph type="ftr" sz="quarter" idx="11"/>
          </p:nvPr>
        </p:nvSpPr>
        <p:spPr>
          <a:xfrm>
            <a:off x="436880" y="6423914"/>
            <a:ext cx="7061522" cy="365125"/>
          </a:xfrm>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36880" y="650240"/>
            <a:ext cx="11297920" cy="1067750"/>
          </a:xfrm>
        </p:spPr>
        <p:txBody>
          <a:bodyPr>
            <a:noAutofit/>
          </a:bodyPr>
          <a:lstStyle>
            <a:lvl1pPr>
              <a:defRPr/>
            </a:lvl1pPr>
          </a:lstStyle>
          <a:p>
            <a:r>
              <a:rPr lang="en-US" dirty="0"/>
              <a:t>Click to add title</a:t>
            </a:r>
          </a:p>
        </p:txBody>
      </p:sp>
      <p:sp>
        <p:nvSpPr>
          <p:cNvPr id="3" name="Text Placeholder 2"/>
          <p:cNvSpPr>
            <a:spLocks noGrp="1"/>
          </p:cNvSpPr>
          <p:nvPr>
            <p:ph type="body" idx="1" hasCustomPrompt="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p:cNvSpPr>
            <a:spLocks noGrp="1"/>
          </p:cNvSpPr>
          <p:nvPr>
            <p:ph sz="half" idx="2" hasCustomPrompt="1"/>
          </p:nvPr>
        </p:nvSpPr>
        <p:spPr>
          <a:xfrm>
            <a:off x="581194" y="2926052"/>
            <a:ext cx="5194766"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6" name="Content Placeholder 5"/>
          <p:cNvSpPr>
            <a:spLocks noGrp="1"/>
          </p:cNvSpPr>
          <p:nvPr>
            <p:ph sz="quarter" idx="4" hasCustomPrompt="1"/>
          </p:nvPr>
        </p:nvSpPr>
        <p:spPr>
          <a:xfrm>
            <a:off x="6416037" y="2926052"/>
            <a:ext cx="5194771"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436880" y="6423914"/>
            <a:ext cx="7061522" cy="365125"/>
          </a:xfrm>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alphaModFix amt="35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0" y="0"/>
            <a:ext cx="12192000" cy="6858000"/>
          </a:xfrm>
        </p:spPr>
      </p:pic>
      <p:sp>
        <p:nvSpPr>
          <p:cNvPr id="7" name="TextBox 6">
            <a:extLst>
              <a:ext uri="{FF2B5EF4-FFF2-40B4-BE49-F238E27FC236}">
                <a16:creationId xmlns:a16="http://schemas.microsoft.com/office/drawing/2014/main" id="{EE6E777F-4371-B244-EBCA-11EB4741706B}"/>
              </a:ext>
            </a:extLst>
          </p:cNvPr>
          <p:cNvSpPr txBox="1"/>
          <p:nvPr/>
        </p:nvSpPr>
        <p:spPr>
          <a:xfrm>
            <a:off x="93307" y="1630234"/>
            <a:ext cx="9993085" cy="2554545"/>
          </a:xfrm>
          <a:prstGeom prst="rect">
            <a:avLst/>
          </a:prstGeom>
          <a:noFill/>
        </p:spPr>
        <p:txBody>
          <a:bodyPr wrap="square">
            <a:spAutoFit/>
          </a:bodyPr>
          <a:lstStyle/>
          <a:p>
            <a:r>
              <a:rPr lang="en-US" sz="8000" dirty="0">
                <a:solidFill>
                  <a:schemeClr val="tx2">
                    <a:lumMod val="50000"/>
                  </a:schemeClr>
                </a:solidFill>
                <a:latin typeface="Berlin Sans FB Demi" panose="020E0802020502020306" pitchFamily="34" charset="0"/>
              </a:rPr>
              <a:t>Advancement In Healthcare</a:t>
            </a:r>
            <a:endParaRPr lang="en-US" sz="8000" dirty="0">
              <a:latin typeface="Berlin Sans FB Demi" panose="020E0802020502020306" pitchFamily="34" charset="0"/>
            </a:endParaRPr>
          </a:p>
        </p:txBody>
      </p:sp>
    </p:spTree>
    <p:extLst>
      <p:ext uri="{BB962C8B-B14F-4D97-AF65-F5344CB8AC3E}">
        <p14:creationId xmlns:p14="http://schemas.microsoft.com/office/powerpoint/2010/main" val="1039759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272460" y="484632"/>
            <a:ext cx="3861789" cy="6056127"/>
          </a:xfrm>
        </p:spPr>
        <p:txBody>
          <a:bodyPr/>
          <a:lstStyle/>
          <a:p>
            <a:r>
              <a:rPr lang="en-US" sz="3600" dirty="0"/>
              <a:t>Introduction</a:t>
            </a:r>
            <a:br>
              <a:rPr lang="en-US" sz="2400" dirty="0"/>
            </a:br>
            <a:br>
              <a:rPr lang="en-US" sz="2400" dirty="0"/>
            </a:br>
            <a:r>
              <a:rPr lang="en-US" sz="2400" b="0" i="0" dirty="0">
                <a:solidFill>
                  <a:srgbClr val="002060"/>
                </a:solidFill>
                <a:effectLst/>
                <a:latin typeface="Söhne"/>
              </a:rPr>
              <a:t>Creating a unified patient treatment platform for healthcare advancement involves integrating various aspects of patient care, data management, </a:t>
            </a:r>
            <a:r>
              <a:rPr lang="en-US" sz="2400" b="0" i="0" dirty="0" err="1">
                <a:solidFill>
                  <a:srgbClr val="002060"/>
                </a:solidFill>
                <a:effectLst/>
                <a:latin typeface="Söhne"/>
              </a:rPr>
              <a:t>TRANSPORTAION,communication</a:t>
            </a:r>
            <a:r>
              <a:rPr lang="en-US" sz="2400" b="0" i="0" dirty="0">
                <a:solidFill>
                  <a:srgbClr val="002060"/>
                </a:solidFill>
                <a:effectLst/>
                <a:latin typeface="Söhne"/>
              </a:rPr>
              <a:t>, and decision-making to enhance the overall healthcare experience.</a:t>
            </a:r>
            <a:endParaRPr lang="en-US" sz="2400" dirty="0">
              <a:solidFill>
                <a:srgbClr val="002060"/>
              </a:solidFill>
            </a:endParaRP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446088" y="2280156"/>
            <a:ext cx="3703320" cy="4093212"/>
          </a:xfrm>
        </p:spPr>
        <p:txBody>
          <a:bodyPr/>
          <a:lstStyle/>
          <a:p>
            <a:r>
              <a:rPr lang="en-US" dirty="0"/>
              <a:t>	</a:t>
            </a:r>
          </a:p>
        </p:txBody>
      </p:sp>
      <p:pic>
        <p:nvPicPr>
          <p:cNvPr id="20" name="Picture Placeholder 19" descr="doctor talking to patient&#10;">
            <a:extLst>
              <a:ext uri="{FF2B5EF4-FFF2-40B4-BE49-F238E27FC236}">
                <a16:creationId xmlns:a16="http://schemas.microsoft.com/office/drawing/2014/main" id="{3121C450-AE4D-4EF5-BCE8-1DC9F3D770B7}"/>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34" b="34"/>
          <a:stretch/>
        </p:blipFill>
        <p:spPr>
          <a:xfrm>
            <a:off x="4241800" y="630936"/>
            <a:ext cx="7504113" cy="3520440"/>
          </a:xfrm>
        </p:spPr>
      </p:pic>
      <p:pic>
        <p:nvPicPr>
          <p:cNvPr id="10" name="Picture Placeholder 9" descr="A doctor with his arms crossed">
            <a:extLst>
              <a:ext uri="{FF2B5EF4-FFF2-40B4-BE49-F238E27FC236}">
                <a16:creationId xmlns:a16="http://schemas.microsoft.com/office/drawing/2014/main" id="{24A8453A-33BC-42B9-9F32-A38E7F1AC27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64" r="64"/>
          <a:stretch/>
        </p:blipFill>
        <p:spPr>
          <a:xfrm>
            <a:off x="4242816" y="4234252"/>
            <a:ext cx="3703320" cy="2139696"/>
          </a:xfrm>
        </p:spPr>
      </p:pic>
      <p:pic>
        <p:nvPicPr>
          <p:cNvPr id="12" name="Picture Placeholder 11" descr="A smiling doctor with a stethoscope and patient">
            <a:extLst>
              <a:ext uri="{FF2B5EF4-FFF2-40B4-BE49-F238E27FC236}">
                <a16:creationId xmlns:a16="http://schemas.microsoft.com/office/drawing/2014/main" id="{F2F92A19-D60A-4D6C-8103-E5036EBC089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l="43" r="43"/>
          <a:stretch/>
        </p:blipFill>
        <p:spPr>
          <a:xfrm>
            <a:off x="8046720" y="4233672"/>
            <a:ext cx="3703320" cy="2139696"/>
          </a:xfrm>
        </p:spPr>
      </p:pic>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446088" y="6423914"/>
            <a:ext cx="7052314"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C2B557FA-1925-CAE4-5C8B-A7D26120CB9F}"/>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187612"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98013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345233" y="1119674"/>
            <a:ext cx="7501812" cy="690466"/>
          </a:xfrm>
        </p:spPr>
        <p:txBody>
          <a:bodyPr/>
          <a:lstStyle/>
          <a:p>
            <a:r>
              <a:rPr lang="en-US" dirty="0"/>
              <a:t>Developing an Unified Patient Treatment Platform for Healthcare Advancement(UPTP)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180703" y="2184029"/>
            <a:ext cx="7666341" cy="2938477"/>
          </a:xfrm>
        </p:spPr>
        <p:txBody>
          <a:bodyPr>
            <a:normAutofit fontScale="92500"/>
          </a:bodyPr>
          <a:lstStyle/>
          <a:p>
            <a:r>
              <a:rPr lang="en-US" dirty="0"/>
              <a:t>SOLUTION: We are going to make an Android app which will contain 3 layout page</a:t>
            </a:r>
          </a:p>
          <a:p>
            <a:pPr marL="342900" indent="-342900">
              <a:buAutoNum type="arabicPeriod"/>
            </a:pPr>
            <a:r>
              <a:rPr lang="en-US" dirty="0"/>
              <a:t>Medicine suggested for a particular disease by knowing the symptoms, and allergy </a:t>
            </a:r>
          </a:p>
          <a:p>
            <a:pPr marL="342900" indent="-342900">
              <a:buAutoNum type="arabicPeriod"/>
            </a:pPr>
            <a:endParaRPr lang="en-US" dirty="0"/>
          </a:p>
          <a:p>
            <a:pPr marL="342900" indent="-342900">
              <a:buAutoNum type="arabicPeriod"/>
            </a:pPr>
            <a:r>
              <a:rPr lang="en-US" dirty="0"/>
              <a:t>Suggestions of doctors by means of appointment.</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Booking the slot for bed in hospital and call for the immediate Ambulance.</a:t>
            </a:r>
          </a:p>
        </p:txBody>
      </p:sp>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14" b="14"/>
          <a:stretch/>
        </p:blipFill>
        <p:spPr>
          <a:xfrm>
            <a:off x="8046720" y="640080"/>
            <a:ext cx="3703320" cy="5751576"/>
          </a:xfrm>
        </p:spPr>
      </p:pic>
      <p:sp>
        <p:nvSpPr>
          <p:cNvPr id="11" name="Footer Placeholder 10">
            <a:extLst>
              <a:ext uri="{FF2B5EF4-FFF2-40B4-BE49-F238E27FC236}">
                <a16:creationId xmlns:a16="http://schemas.microsoft.com/office/drawing/2014/main" id="{6AA17CD5-6A6E-4EE4-BD68-9B358654D56D}"/>
              </a:ext>
            </a:extLst>
          </p:cNvPr>
          <p:cNvSpPr>
            <a:spLocks noGrp="1"/>
          </p:cNvSpPr>
          <p:nvPr>
            <p:ph type="ftr" sz="quarter" idx="11"/>
          </p:nvPr>
        </p:nvSpPr>
        <p:spPr>
          <a:xfrm>
            <a:off x="441960" y="6423914"/>
            <a:ext cx="7056442" cy="365125"/>
          </a:xfrm>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5CEEA53B-26D7-4EE4-2986-785484F3A9CA}"/>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19174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448057" y="625033"/>
            <a:ext cx="11292838" cy="1824111"/>
          </a:xfrm>
        </p:spPr>
        <p:txBody>
          <a:bodyPr anchor="b" anchorCtr="0"/>
          <a:lstStyle/>
          <a:p>
            <a:r>
              <a:rPr lang="en-US" dirty="0"/>
              <a:t>Medicines suggested for a particular disease by knowing the symptoms and the patient’s allergy </a:t>
            </a:r>
          </a:p>
        </p:txBody>
      </p:sp>
      <p:pic>
        <p:nvPicPr>
          <p:cNvPr id="9" name="Picture Placeholder 8" descr="A person smiling for the camera">
            <a:extLst>
              <a:ext uri="{FF2B5EF4-FFF2-40B4-BE49-F238E27FC236}">
                <a16:creationId xmlns:a16="http://schemas.microsoft.com/office/drawing/2014/main" id="{4FD4795F-3513-4012-91EE-FA9A56FDF96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a:xfrm>
            <a:off x="6254496" y="3081528"/>
            <a:ext cx="5486400" cy="3310128"/>
          </a:xfrm>
        </p:spPr>
      </p:pic>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448056" y="6423914"/>
            <a:ext cx="7050346"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0F22C35D-E784-C127-D298-D2CD01ED61BF}"/>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299" y="6423914"/>
            <a:ext cx="1182595" cy="365125"/>
          </a:xfrm>
        </p:spPr>
        <p:txBody>
          <a:bodyPr/>
          <a:lstStyle/>
          <a:p>
            <a:fld id="{3A98EE3D-8CD1-4C3F-BD1C-C98C9596463C}" type="slidenum">
              <a:rPr lang="en-US" smtClean="0"/>
              <a:pPr/>
              <a:t>4</a:t>
            </a:fld>
            <a:endParaRPr lang="en-US" dirty="0"/>
          </a:p>
        </p:txBody>
      </p:sp>
      <p:sp>
        <p:nvSpPr>
          <p:cNvPr id="13" name="TextBox 12">
            <a:extLst>
              <a:ext uri="{FF2B5EF4-FFF2-40B4-BE49-F238E27FC236}">
                <a16:creationId xmlns:a16="http://schemas.microsoft.com/office/drawing/2014/main" id="{048F7866-4C57-3CEA-D2CD-DC261E5D72C1}"/>
              </a:ext>
            </a:extLst>
          </p:cNvPr>
          <p:cNvSpPr txBox="1"/>
          <p:nvPr/>
        </p:nvSpPr>
        <p:spPr>
          <a:xfrm>
            <a:off x="587829" y="2817845"/>
            <a:ext cx="534967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Our android app has one layout which will suggest the medicine by knowing the symptoms through check box.</a:t>
            </a:r>
          </a:p>
          <a:p>
            <a:pPr marL="285750" indent="-285750">
              <a:buFont typeface="Arial" panose="020B0604020202020204" pitchFamily="34" charset="0"/>
              <a:buChar char="•"/>
            </a:pPr>
            <a:r>
              <a:rPr lang="en-US" dirty="0"/>
              <a:t>They can access the scanning option for verify the medicines for the disease.</a:t>
            </a:r>
          </a:p>
          <a:p>
            <a:pPr marL="285750" indent="-285750">
              <a:buFont typeface="Arial" panose="020B0604020202020204" pitchFamily="34" charset="0"/>
              <a:buChar char="•"/>
            </a:pPr>
            <a:r>
              <a:rPr lang="en-US" dirty="0"/>
              <a:t>We also suggest the food which the patient have to intake.</a:t>
            </a:r>
          </a:p>
          <a:p>
            <a:pPr marL="285750" indent="-285750">
              <a:buFont typeface="Arial" panose="020B0604020202020204" pitchFamily="34" charset="0"/>
              <a:buChar char="•"/>
            </a:pPr>
            <a:r>
              <a:rPr lang="en-US" dirty="0"/>
              <a:t>It will suggest the good life style options.</a:t>
            </a:r>
          </a:p>
        </p:txBody>
      </p:sp>
    </p:spTree>
    <p:extLst>
      <p:ext uri="{BB962C8B-B14F-4D97-AF65-F5344CB8AC3E}">
        <p14:creationId xmlns:p14="http://schemas.microsoft.com/office/powerpoint/2010/main" val="280973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272298" y="2767897"/>
            <a:ext cx="11292839" cy="1153609"/>
          </a:xfrm>
        </p:spPr>
        <p:txBody>
          <a:bodyPr>
            <a:normAutofit fontScale="90000"/>
          </a:bodyPr>
          <a:lstStyle/>
          <a:p>
            <a:r>
              <a:rPr lang="en-US" sz="3600" dirty="0">
                <a:solidFill>
                  <a:schemeClr val="tx1"/>
                </a:solidFill>
              </a:rPr>
              <a:t>Suggestions of doctors by means of appointment</a:t>
            </a:r>
            <a:r>
              <a:rPr lang="en-US" sz="3600" dirty="0">
                <a:solidFill>
                  <a:srgbClr val="C00000"/>
                </a:solidFill>
              </a:rPr>
              <a:t>.</a:t>
            </a:r>
          </a:p>
        </p:txBody>
      </p:sp>
      <p:pic>
        <p:nvPicPr>
          <p:cNvPr id="6" name="Picture Placeholder 5" descr="A smiling doctor with a stethoscope and a child and mom">
            <a:extLst>
              <a:ext uri="{FF2B5EF4-FFF2-40B4-BE49-F238E27FC236}">
                <a16:creationId xmlns:a16="http://schemas.microsoft.com/office/drawing/2014/main" id="{2E4C2C15-C217-4490-A3A7-E98F49FDF07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9580" y="603504"/>
            <a:ext cx="7406796" cy="2332991"/>
          </a:xfrm>
        </p:spPr>
      </p:pic>
      <p:sp>
        <p:nvSpPr>
          <p:cNvPr id="8" name="TextBox 7">
            <a:extLst>
              <a:ext uri="{FF2B5EF4-FFF2-40B4-BE49-F238E27FC236}">
                <a16:creationId xmlns:a16="http://schemas.microsoft.com/office/drawing/2014/main" id="{0E6A4FA2-03E2-5B05-1E94-E3F5825E9666}"/>
              </a:ext>
            </a:extLst>
          </p:cNvPr>
          <p:cNvSpPr txBox="1"/>
          <p:nvPr/>
        </p:nvSpPr>
        <p:spPr>
          <a:xfrm>
            <a:off x="449580" y="3993502"/>
            <a:ext cx="118201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layout will connect the patient with the doctor, through video consultation.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Also by knowing the symptoms of the patient this layout can suggest to connect with the doctor.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447040" y="579120"/>
            <a:ext cx="11297920" cy="1139952"/>
          </a:xfrm>
        </p:spPr>
        <p:txBody>
          <a:bodyPr/>
          <a:lstStyle/>
          <a:p>
            <a:r>
              <a:rPr lang="en-US" dirty="0"/>
              <a:t>team</a:t>
            </a:r>
          </a:p>
        </p:txBody>
      </p:sp>
      <p:pic>
        <p:nvPicPr>
          <p:cNvPr id="39" name="Picture Placeholder 38" descr="headshot">
            <a:extLst>
              <a:ext uri="{FF2B5EF4-FFF2-40B4-BE49-F238E27FC236}">
                <a16:creationId xmlns:a16="http://schemas.microsoft.com/office/drawing/2014/main" id="{E466E07E-6A58-47B7-808A-0880A72AF6C0}"/>
              </a:ext>
            </a:extLst>
          </p:cNvPr>
          <p:cNvPicPr>
            <a:picLocks noGrp="1" noChangeAspect="1"/>
          </p:cNvPicPr>
          <p:nvPr>
            <p:ph type="pic" sz="quarter" idx="13"/>
          </p:nvPr>
        </p:nvPicPr>
        <p:blipFill rotWithShape="1">
          <a:blip r:embed="rId3"/>
          <a:srcRect t="119" b="119"/>
          <a:stretch/>
        </p:blipFill>
        <p:spPr>
          <a:xfrm>
            <a:off x="588612" y="2800318"/>
            <a:ext cx="2560320" cy="1764792"/>
          </a:xfrm>
        </p:spPr>
      </p:pic>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588612" y="4613666"/>
            <a:ext cx="2560320" cy="347662"/>
          </a:xfrm>
        </p:spPr>
        <p:txBody>
          <a:bodyPr/>
          <a:lstStyle/>
          <a:p>
            <a:r>
              <a:rPr lang="en-US" dirty="0"/>
              <a:t>Name</a:t>
            </a:r>
          </a:p>
        </p:txBody>
      </p:sp>
      <p:sp>
        <p:nvSpPr>
          <p:cNvPr id="32" name="Text Placeholder 31">
            <a:extLst>
              <a:ext uri="{FF2B5EF4-FFF2-40B4-BE49-F238E27FC236}">
                <a16:creationId xmlns:a16="http://schemas.microsoft.com/office/drawing/2014/main" id="{12EE506F-1A52-4055-82B9-EF14953CE5F2}"/>
              </a:ext>
            </a:extLst>
          </p:cNvPr>
          <p:cNvSpPr>
            <a:spLocks noGrp="1"/>
          </p:cNvSpPr>
          <p:nvPr>
            <p:ph type="body" sz="quarter" idx="18"/>
          </p:nvPr>
        </p:nvSpPr>
        <p:spPr>
          <a:xfrm>
            <a:off x="588612" y="4951788"/>
            <a:ext cx="2560320" cy="696142"/>
          </a:xfrm>
        </p:spPr>
        <p:txBody>
          <a:bodyPr/>
          <a:lstStyle/>
          <a:p>
            <a:r>
              <a:rPr lang="en-US" dirty="0"/>
              <a:t>Title</a:t>
            </a:r>
          </a:p>
        </p:txBody>
      </p:sp>
      <p:pic>
        <p:nvPicPr>
          <p:cNvPr id="40" name="Picture Placeholder 39" descr="headshot">
            <a:extLst>
              <a:ext uri="{FF2B5EF4-FFF2-40B4-BE49-F238E27FC236}">
                <a16:creationId xmlns:a16="http://schemas.microsoft.com/office/drawing/2014/main" id="{4ECA96D6-27D2-49DA-AF2F-78E4129FF869}"/>
              </a:ext>
            </a:extLst>
          </p:cNvPr>
          <p:cNvPicPr>
            <a:picLocks noGrp="1" noChangeAspect="1"/>
          </p:cNvPicPr>
          <p:nvPr>
            <p:ph type="pic" sz="quarter" idx="14"/>
          </p:nvPr>
        </p:nvPicPr>
        <p:blipFill rotWithShape="1">
          <a:blip r:embed="rId4"/>
          <a:srcRect t="119" b="119"/>
          <a:stretch/>
        </p:blipFill>
        <p:spPr>
          <a:xfrm>
            <a:off x="7117876" y="2453034"/>
            <a:ext cx="2560320" cy="1764792"/>
          </a:xfrm>
        </p:spPr>
      </p:pic>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7117876" y="4604126"/>
            <a:ext cx="2560320" cy="347662"/>
          </a:xfrm>
        </p:spPr>
        <p:txBody>
          <a:bodyPr/>
          <a:lstStyle/>
          <a:p>
            <a:r>
              <a:rPr lang="en-US" dirty="0"/>
              <a:t>Name</a:t>
            </a:r>
          </a:p>
        </p:txBody>
      </p:sp>
      <p:sp>
        <p:nvSpPr>
          <p:cNvPr id="34" name="Text Placeholder 33">
            <a:extLst>
              <a:ext uri="{FF2B5EF4-FFF2-40B4-BE49-F238E27FC236}">
                <a16:creationId xmlns:a16="http://schemas.microsoft.com/office/drawing/2014/main" id="{FE982A47-351F-4C7F-B196-1548D7F05380}"/>
              </a:ext>
            </a:extLst>
          </p:cNvPr>
          <p:cNvSpPr>
            <a:spLocks noGrp="1"/>
          </p:cNvSpPr>
          <p:nvPr>
            <p:ph type="body" sz="quarter" idx="20"/>
          </p:nvPr>
        </p:nvSpPr>
        <p:spPr>
          <a:xfrm>
            <a:off x="6977917" y="4972799"/>
            <a:ext cx="2560320" cy="696142"/>
          </a:xfrm>
        </p:spPr>
        <p:txBody>
          <a:bodyPr/>
          <a:lstStyle/>
          <a:p>
            <a:r>
              <a:rPr lang="en-US" dirty="0"/>
              <a:t>Title</a:t>
            </a:r>
          </a:p>
        </p:txBody>
      </p:sp>
      <p:sp>
        <p:nvSpPr>
          <p:cNvPr id="3" name="Date Placeholder 2">
            <a:extLst>
              <a:ext uri="{FF2B5EF4-FFF2-40B4-BE49-F238E27FC236}">
                <a16:creationId xmlns:a16="http://schemas.microsoft.com/office/drawing/2014/main" id="{EB3F8729-3E74-4EEB-5AF7-159A8145E167}"/>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186660"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1508071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436880" y="650240"/>
            <a:ext cx="11297920" cy="1067750"/>
          </a:xfrm>
        </p:spPr>
        <p:txBody>
          <a:bodyPr/>
          <a:lstStyle/>
          <a:p>
            <a:r>
              <a:rPr lang="en-US" dirty="0"/>
              <a:t>Content</a:t>
            </a:r>
          </a:p>
        </p:txBody>
      </p:sp>
      <p:sp>
        <p:nvSpPr>
          <p:cNvPr id="3" name="Text Placeholder 2">
            <a:extLst>
              <a:ext uri="{FF2B5EF4-FFF2-40B4-BE49-F238E27FC236}">
                <a16:creationId xmlns:a16="http://schemas.microsoft.com/office/drawing/2014/main" id="{F4E09964-5C29-4FD6-AB66-FC11856B4AF8}"/>
              </a:ext>
            </a:extLst>
          </p:cNvPr>
          <p:cNvSpPr>
            <a:spLocks noGrp="1"/>
          </p:cNvSpPr>
          <p:nvPr>
            <p:ph type="body" idx="1"/>
          </p:nvPr>
        </p:nvSpPr>
        <p:spPr>
          <a:xfrm>
            <a:off x="581191" y="2250891"/>
            <a:ext cx="5194769" cy="557784"/>
          </a:xfrm>
        </p:spPr>
        <p:txBody>
          <a:bodyPr/>
          <a:lstStyle/>
          <a:p>
            <a:r>
              <a:rPr lang="en-US" dirty="0"/>
              <a:t>Subtitle</a:t>
            </a:r>
          </a:p>
        </p:txBody>
      </p:sp>
      <p:sp>
        <p:nvSpPr>
          <p:cNvPr id="4" name="Content Placeholder 3">
            <a:extLst>
              <a:ext uri="{FF2B5EF4-FFF2-40B4-BE49-F238E27FC236}">
                <a16:creationId xmlns:a16="http://schemas.microsoft.com/office/drawing/2014/main" id="{DFFA8F6C-85B2-40F8-9392-16F12DC2D8CA}"/>
              </a:ext>
            </a:extLst>
          </p:cNvPr>
          <p:cNvSpPr>
            <a:spLocks noGrp="1"/>
          </p:cNvSpPr>
          <p:nvPr>
            <p:ph sz="half" idx="2"/>
          </p:nvPr>
        </p:nvSpPr>
        <p:spPr>
          <a:xfrm>
            <a:off x="581194" y="2926052"/>
            <a:ext cx="5194766" cy="2934999"/>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6D629C6-DFC2-4FE6-9BC6-9CC5FAA30175}"/>
              </a:ext>
            </a:extLst>
          </p:cNvPr>
          <p:cNvSpPr>
            <a:spLocks noGrp="1"/>
          </p:cNvSpPr>
          <p:nvPr>
            <p:ph type="body" sz="quarter" idx="3"/>
          </p:nvPr>
        </p:nvSpPr>
        <p:spPr>
          <a:xfrm>
            <a:off x="6416039" y="2250892"/>
            <a:ext cx="5194770" cy="553373"/>
          </a:xfrm>
        </p:spPr>
        <p:txBody>
          <a:bodyPr/>
          <a:lstStyle/>
          <a:p>
            <a:r>
              <a:rPr lang="en-US" dirty="0"/>
              <a:t>Subtitle</a:t>
            </a:r>
          </a:p>
        </p:txBody>
      </p:sp>
      <p:sp>
        <p:nvSpPr>
          <p:cNvPr id="6" name="Content Placeholder 5">
            <a:extLst>
              <a:ext uri="{FF2B5EF4-FFF2-40B4-BE49-F238E27FC236}">
                <a16:creationId xmlns:a16="http://schemas.microsoft.com/office/drawing/2014/main" id="{9CD48624-92E5-4A01-823A-A340A719ADBC}"/>
              </a:ext>
            </a:extLst>
          </p:cNvPr>
          <p:cNvSpPr>
            <a:spLocks noGrp="1"/>
          </p:cNvSpPr>
          <p:nvPr>
            <p:ph sz="quarter" idx="4"/>
          </p:nvPr>
        </p:nvSpPr>
        <p:spPr>
          <a:xfrm>
            <a:off x="6416037" y="2926052"/>
            <a:ext cx="5194771" cy="2934999"/>
          </a:xfrm>
        </p:spPr>
        <p:txBody>
          <a:bodyPr/>
          <a:lstStyle/>
          <a:p>
            <a:r>
              <a:rPr lang="en-US" dirty="0"/>
              <a:t>Open the Design Ideas pane for instant slide makeovers. </a:t>
            </a:r>
          </a:p>
          <a:p>
            <a:r>
              <a:rPr lang="en-US" dirty="0"/>
              <a:t>When we have design ideas, we’ll show them to you right there. </a:t>
            </a:r>
          </a:p>
        </p:txBody>
      </p:sp>
      <p:sp>
        <p:nvSpPr>
          <p:cNvPr id="8" name="Footer Placeholder 7">
            <a:extLst>
              <a:ext uri="{FF2B5EF4-FFF2-40B4-BE49-F238E27FC236}">
                <a16:creationId xmlns:a16="http://schemas.microsoft.com/office/drawing/2014/main" id="{CCF3BEB4-74AE-46AA-B4D6-F74D0D1815C9}"/>
              </a:ext>
            </a:extLst>
          </p:cNvPr>
          <p:cNvSpPr>
            <a:spLocks noGrp="1"/>
          </p:cNvSpPr>
          <p:nvPr>
            <p:ph type="ftr" sz="quarter" idx="11"/>
          </p:nvPr>
        </p:nvSpPr>
        <p:spPr>
          <a:xfrm>
            <a:off x="436880" y="6423914"/>
            <a:ext cx="7061522"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6AEC5FFD-1CD6-A310-160E-1830D9E64FD9}"/>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176500" cy="365125"/>
          </a:xfrm>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1715400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446534" y="3956051"/>
            <a:ext cx="3703320" cy="1902748"/>
          </a:xfrm>
        </p:spPr>
        <p:txBody>
          <a:bodyPr/>
          <a:lstStyle/>
          <a:p>
            <a:r>
              <a:rPr lang="en-US" dirty="0"/>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3" b="23"/>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id="{CCB647CF-2AAB-45DF-86A9-63D8063F12E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8" r="8"/>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id="{FEE47F26-5CCA-4F67-A13A-A48D1F2E9CA5}"/>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100" b="100"/>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l="8" r="8"/>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446534" y="6423914"/>
            <a:ext cx="7051868"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21BF02D5-5482-BDB0-7AAF-289ED0B633A5}"/>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182596" cy="365125"/>
          </a:xfrm>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27525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619760"/>
            <a:ext cx="3568661" cy="1721104"/>
          </a:xfrm>
        </p:spPr>
        <p:txBody>
          <a:bodyPr/>
          <a:lstStyle/>
          <a:p>
            <a:r>
              <a:rPr lang="en-US" dirty="0"/>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2411984"/>
            <a:ext cx="3568661" cy="3563365"/>
          </a:xfrm>
        </p:spPr>
        <p:txBody>
          <a:bodyPr/>
          <a:lstStyle/>
          <a:p>
            <a:r>
              <a:rPr lang="en-US" dirty="0"/>
              <a:t>Presenter name</a:t>
            </a:r>
          </a:p>
          <a:p>
            <a:r>
              <a:rPr lang="en-US" dirty="0"/>
              <a:t>Email address</a:t>
            </a:r>
          </a:p>
          <a:p>
            <a:r>
              <a:rPr lang="en-US" dirty="0"/>
              <a:t>Website</a:t>
            </a:r>
          </a:p>
          <a:p>
            <a:endParaRPr lang="en-US" dirty="0"/>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581192" y="6423914"/>
            <a:ext cx="6917210" cy="365125"/>
          </a:xfrm>
        </p:spPr>
        <p:txBody>
          <a:bodyPr/>
          <a:lstStyle/>
          <a:p>
            <a:r>
              <a:rPr lang="en-US" dirty="0"/>
              <a:t>Sample Footer Text</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 r="7"/>
          <a:stretch/>
        </p:blipFill>
        <p:spPr>
          <a:xfrm>
            <a:off x="4657344" y="0"/>
            <a:ext cx="7534656" cy="6858000"/>
          </a:xfrm>
        </p:spPr>
      </p:pic>
      <p:sp>
        <p:nvSpPr>
          <p:cNvPr id="5" name="Date Placeholder 4">
            <a:extLst>
              <a:ext uri="{FF2B5EF4-FFF2-40B4-BE49-F238E27FC236}">
                <a16:creationId xmlns:a16="http://schemas.microsoft.com/office/drawing/2014/main" id="{0C90C235-112A-50C7-3AAA-92A3F37E52C4}"/>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2261619712"/>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_Win32_SL_V2" id="{AE5E633B-C528-41F5-89EC-B4285BB3C75C}" vid="{44E29272-9C9D-464D-A15A-681FD4217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312203-1653-4C63-BC28-DB810E6F32A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9BB8DDD-C1D1-46DF-80DF-7D29E60D68A9}">
  <ds:schemaRefs>
    <ds:schemaRef ds:uri="http://schemas.microsoft.com/sharepoint/v3/contenttype/forms"/>
  </ds:schemaRefs>
</ds:datastoreItem>
</file>

<file path=customXml/itemProps3.xml><?xml version="1.0" encoding="utf-8"?>
<ds:datastoreItem xmlns:ds="http://schemas.openxmlformats.org/officeDocument/2006/customXml" ds:itemID="{5029B90E-1548-4662-A652-12AB3098DD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183</TotalTime>
  <Words>386</Words>
  <Application>Microsoft Office PowerPoint</Application>
  <PresentationFormat>Widescreen</PresentationFormat>
  <Paragraphs>69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Berlin Sans FB Demi</vt:lpstr>
      <vt:lpstr>Calibri</vt:lpstr>
      <vt:lpstr>Gill Sans MT</vt:lpstr>
      <vt:lpstr>Söhne</vt:lpstr>
      <vt:lpstr>Wingdings 2</vt:lpstr>
      <vt:lpstr>DividendVTI</vt:lpstr>
      <vt:lpstr>PowerPoint Presentation</vt:lpstr>
      <vt:lpstr>Introduction  Creating a unified patient treatment platform for healthcare advancement involves integrating various aspects of patient care, data management, TRANSPORTAION,communication, and decision-making to enhance the overall healthcare experience.</vt:lpstr>
      <vt:lpstr>Developing an Unified Patient Treatment Platform for Healthcare Advancement(UPTP) </vt:lpstr>
      <vt:lpstr>Medicines suggested for a particular disease by knowing the symptoms and the patient’s allergy </vt:lpstr>
      <vt:lpstr>Suggestions of doctors by means of appointment.</vt:lpstr>
      <vt:lpstr>team</vt:lpstr>
      <vt:lpstr>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soumyaranjan pradhan</dc:creator>
  <cp:lastModifiedBy>soumyaranjan pradhan</cp:lastModifiedBy>
  <cp:revision>1</cp:revision>
  <dcterms:created xsi:type="dcterms:W3CDTF">2023-10-07T07:21:57Z</dcterms:created>
  <dcterms:modified xsi:type="dcterms:W3CDTF">2023-10-07T10:25:03Z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